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1980c44b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1980c44b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9be8384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9be8384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49be838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49be838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980c44b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1980c44b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980c44b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980c44b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9be838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49be838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1980c44b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1980c44b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1980c44b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1980c44b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1980c44b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1980c44b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1980c44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1980c44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1980c44b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1980c44b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1980c44b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1980c44b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1980c44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1980c44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1980c44b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1980c44b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1980c44b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1980c44b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/>
              <a:t>Comparing Average Heart Rate Between Author’s VR Boxing and Brazilian Jiu-Jitsu Workouts</a:t>
            </a:r>
            <a:endParaRPr sz="45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2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Matt Haffner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Metropolitan State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r>
              <a:rPr lang="en"/>
              <a:t> - Data Points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64450"/>
            <a:ext cx="6147773" cy="37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Average of Average Heart Rate</a:t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5800"/>
            <a:ext cx="5880627" cy="36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Distributions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0" y="1396375"/>
            <a:ext cx="4353674" cy="26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68325"/>
            <a:ext cx="4352543" cy="268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Data Analysis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Paired T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= 0.088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 = -1.5318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 &gt; 0.05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</a:t>
            </a:r>
            <a:r>
              <a:rPr lang="en"/>
              <a:t>ail</a:t>
            </a:r>
            <a:r>
              <a:rPr lang="en"/>
              <a:t> to reject the null hypothesis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There is not sufficient evidence to </a:t>
            </a:r>
            <a:r>
              <a:rPr lang="en"/>
              <a:t>support</a:t>
            </a:r>
            <a:r>
              <a:rPr lang="en"/>
              <a:t> the claim that the average heart rate of a BJJ workout is less than a VR boxing workout for the author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Exploratory Linear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Duration and Avg HR positively correlated between exercise types (p = 0.00284, r = 0.73)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Correlation not </a:t>
            </a:r>
            <a:r>
              <a:rPr lang="en"/>
              <a:t>significant</a:t>
            </a:r>
            <a:r>
              <a:rPr lang="en"/>
              <a:t> within either exercise group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BJJ (p = 0.0825, r = 0.70)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Study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with HR tracking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Gaps in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Pauses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sample size (n = 14 / 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clear if normal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Watch changed BJJ behavior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Bugs with VR device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6400" l="0" r="0" t="32646"/>
          <a:stretch/>
        </p:blipFill>
        <p:spPr>
          <a:xfrm>
            <a:off x="4042950" y="1293187"/>
            <a:ext cx="4488750" cy="313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/>
        </p:nvSpPr>
        <p:spPr>
          <a:xfrm>
            <a:off x="4042950" y="4428150"/>
            <a:ext cx="43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From Apple Fitness app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Problems with Study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1751" l="5557" r="25752" t="11102"/>
          <a:stretch/>
        </p:blipFill>
        <p:spPr>
          <a:xfrm>
            <a:off x="2665525" y="1074625"/>
            <a:ext cx="2245701" cy="37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311700" y="1074625"/>
            <a:ext cx="366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Technical problem #4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more data for a concrete 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more appropriate and better heart rate monitor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duration the same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BJJ appeared to have a much larger distribution of average heart rates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Likely partially due to shorter duration of data collected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Boxing small distribution of average heart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381025" y="4138100"/>
            <a:ext cx="6096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Github repository: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https://github.com/mrhaffner/ds_hr_project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Purpose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Compare average </a:t>
            </a:r>
            <a:r>
              <a:rPr lang="en"/>
              <a:t>intensity</a:t>
            </a:r>
            <a:r>
              <a:rPr lang="en"/>
              <a:t> of </a:t>
            </a:r>
            <a:r>
              <a:rPr lang="en" u="sng"/>
              <a:t>my</a:t>
            </a:r>
            <a:r>
              <a:rPr lang="en"/>
              <a:t> workouts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Types of Workouts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Virtual Reality (VR) Boxing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Brazilian Jiu Jitsu (BJJ) Sparring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</a:t>
            </a:r>
            <a:r>
              <a:rPr lang="en"/>
              <a:t>intensity</a:t>
            </a:r>
            <a:r>
              <a:rPr lang="en"/>
              <a:t> for VR Boxing is higher than BJJ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Methodology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intensity measured by Average Heart Rate via Apple Watch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Author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 at Minnesota Martial Arts Academy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Coaches Brazilian Jiu Jitsu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0426" l="0" r="0" t="27021"/>
          <a:stretch/>
        </p:blipFill>
        <p:spPr>
          <a:xfrm>
            <a:off x="459600" y="1979450"/>
            <a:ext cx="5625050" cy="29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Brazilian Jiu-Jitsu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Sport &amp; Martial art similar to Wrestling or Judo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focused on submissions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75" y="2054763"/>
            <a:ext cx="4953000" cy="27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5471700" y="4386750"/>
            <a:ext cx="367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Created @ gifrun.com from: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https://www.youtube.com/watch?v=YCTBgs1XvSg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Reality Boxing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39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Thrill of the Fight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Plays like a boxing match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 Quest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1950" y="1152475"/>
            <a:ext cx="5631651" cy="31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3391950" y="4325225"/>
            <a:ext cx="52533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Source: </a:t>
            </a:r>
            <a:r>
              <a:rPr lang="en" sz="1200">
                <a:solidFill>
                  <a:schemeClr val="dk2"/>
                </a:solidFill>
              </a:rPr>
              <a:t>https://www.oculus.com/experiences/quest/3008315795852749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Reality Exercise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52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Virtual Reality Institute of Health &amp; Exercise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Ranks intensity of various VR games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Thrill of the Fight ranks #2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Equivalent intensity of Rowing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#1 unmodified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400" y="96163"/>
            <a:ext cx="3077751" cy="4951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11700" y="4558500"/>
            <a:ext cx="6096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Source: </a:t>
            </a:r>
            <a:r>
              <a:rPr lang="en" sz="1200">
                <a:solidFill>
                  <a:schemeClr val="dk2"/>
                </a:solidFill>
              </a:rPr>
              <a:t>https://vrhealth.institute/portfolio/thrill-of-the-fight/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0</a:t>
            </a:r>
            <a:r>
              <a:rPr lang="en"/>
              <a:t>: μ</a:t>
            </a:r>
            <a:r>
              <a:rPr baseline="-25000" lang="en"/>
              <a:t>BJJ</a:t>
            </a:r>
            <a:r>
              <a:rPr lang="en"/>
              <a:t> = μ</a:t>
            </a:r>
            <a:r>
              <a:rPr baseline="-25000" lang="en"/>
              <a:t>Boxing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</a:t>
            </a:r>
            <a:r>
              <a:rPr baseline="-25000" lang="en"/>
              <a:t>a</a:t>
            </a:r>
            <a:r>
              <a:rPr lang="en"/>
              <a:t>: </a:t>
            </a:r>
            <a:r>
              <a:rPr lang="en"/>
              <a:t>μ</a:t>
            </a:r>
            <a:r>
              <a:rPr baseline="-25000" lang="en"/>
              <a:t>BJJ</a:t>
            </a:r>
            <a:r>
              <a:rPr lang="en"/>
              <a:t> &lt; μ</a:t>
            </a:r>
            <a:r>
              <a:rPr baseline="-25000" lang="en"/>
              <a:t>Boxing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μ</a:t>
            </a:r>
            <a:r>
              <a:rPr baseline="-25000" lang="en"/>
              <a:t>BJJ</a:t>
            </a:r>
            <a:r>
              <a:rPr lang="en"/>
              <a:t> is the average heart rate for Brazilian Jiu Jitsu workout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μ</a:t>
            </a:r>
            <a:r>
              <a:rPr baseline="-25000" lang="en"/>
              <a:t>Boxing</a:t>
            </a:r>
            <a:r>
              <a:rPr lang="en"/>
              <a:t> is the average heart rate for Virtual Reality Boxing workout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- Data Collection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799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Heart Rate Data Collected with Apple Watch (Series 6 - 44mm)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Via Apple Fitness App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 30 minutes of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Warm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Typical Exercise Structure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BJJ - 5 minutes </a:t>
            </a:r>
            <a:r>
              <a:rPr lang="en"/>
              <a:t>on</a:t>
            </a:r>
            <a:r>
              <a:rPr lang="en"/>
              <a:t> / 1 minute off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VR Boxing - 3 minutes </a:t>
            </a:r>
            <a:r>
              <a:rPr lang="en"/>
              <a:t>on </a:t>
            </a:r>
            <a:r>
              <a:rPr lang="en"/>
              <a:t>/ 1 minute 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BJJ training partners were informed about study / wearing a watch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 - Data Analysis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14 Data Points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 BJJ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7 VR Boxing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collected from Apple Fitness App and put into Excel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imported to R Studio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Graphed with ggplot2 package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Paired T-Test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Exploratory linear regression on Avg Hr vs. Duration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